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10859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Revolutionizing Job Applications: The AI Resume Generator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385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Imagine a world where creating a compelling resume is effortless. This presentation explores the transformative power of AI in resume generation and its potential to revolutionize the job application process.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193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Current Resume Landscape: Challenges and Limitations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Time-consuming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003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Creating a standout resume requires hours of effort, formatting, and revisions.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110633"/>
            <a:ext cx="29844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Lack of personalization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7003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Generic templates often fail to highlight individual skills and experiences.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Difficulty tailoring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7003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Adapting resumes for specific roles can be challenging and time-consuming.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837" y="937379"/>
            <a:ext cx="7558326" cy="1258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 Generative AI Transforms Resume Creation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2837" y="2790468"/>
            <a:ext cx="509707" cy="50970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385" y="2894290"/>
            <a:ext cx="13061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529001" y="2790468"/>
            <a:ext cx="68221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Automates the process of creating a resume from scratch.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2837" y="4036219"/>
            <a:ext cx="509707" cy="50970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3692" y="4140041"/>
            <a:ext cx="16799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529001" y="4036219"/>
            <a:ext cx="6822162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Generates personalized content based on individual skills and experiences.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2837" y="5281970"/>
            <a:ext cx="509707" cy="50970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9287" y="5385792"/>
            <a:ext cx="17680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529001" y="5281970"/>
            <a:ext cx="68221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Tailors resumes to specific job descriptions and industry keywords.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2837" y="6527721"/>
            <a:ext cx="509707" cy="50970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62382" y="6631543"/>
            <a:ext cx="17061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529001" y="6527721"/>
            <a:ext cx="68221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real-time feedback on content and formatting.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846" y="576858"/>
            <a:ext cx="7794308" cy="107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 of an AI-Powered Resume Tool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6" y="1937147"/>
            <a:ext cx="469583" cy="4695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846" y="2599492"/>
            <a:ext cx="2405301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Content Generation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74846" y="3250883"/>
            <a:ext cx="2405301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user input and generates compelling resume content, highlighting relevant skills and experiences.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350" y="1937147"/>
            <a:ext cx="469583" cy="4695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69350" y="2599492"/>
            <a:ext cx="2405301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Job Description Matching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3369350" y="3250883"/>
            <a:ext cx="2405301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identifies keywords and phrases in job descriptions and automatically tailors resumes for optimal matching.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853" y="1937147"/>
            <a:ext cx="469583" cy="4695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3853" y="2599492"/>
            <a:ext cx="2359462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Professional Templates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63853" y="2982992"/>
            <a:ext cx="2405301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provides a range of visually appealing and industry-standard resume templates.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46" y="5372457"/>
            <a:ext cx="469583" cy="4695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4846" y="6034802"/>
            <a:ext cx="214264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Feedback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74846" y="6418302"/>
            <a:ext cx="2405301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offers instant feedback on content, formatting, and grammar, ensuring a polished final product.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45957"/>
            <a:ext cx="1174777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 Behind Smart Resume Generation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642610"/>
            <a:ext cx="4053840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4037" y="6259711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Natural Language Processing (NLP): AI understands and interprets user input and job descriptions.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5288161" y="5272326"/>
            <a:ext cx="4053959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288161" y="5889427"/>
            <a:ext cx="40539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Machine Learning (ML): AI learns from vast datasets of resumes and job postings to generate personalized and effective content.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9712404" y="4902041"/>
            <a:ext cx="4053959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712404" y="5519142"/>
            <a:ext cx="40539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 Learning (DL): AI models are trained to recognize complex patterns and relationships in data, leading to more sophisticated outputs.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Personalization and Optimization Strategies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4" y="2207895"/>
            <a:ext cx="1125974" cy="1351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2433042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profiles: AI collects information on skills, experiences, and career aspirations.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94" y="3559016"/>
            <a:ext cx="1125974" cy="13511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38348" y="3784163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Job targeting: AI identifies relevant job descriptions and adapts resumes accordingly.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4910138"/>
            <a:ext cx="1125974" cy="135112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38348" y="5135285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Content optimization: AI refines resume content to match industry standards and keywords.</a:t>
            </a:r>
            <a:endParaRPr lang="en-US" sz="17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6261259"/>
            <a:ext cx="1125974" cy="135112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738348" y="64864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Feedback and iteration: AI provides suggestions for improvement and allows users to refine their resumes.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298" y="558641"/>
            <a:ext cx="7726204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Real-World Impact: Success Stories and User Benefits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95298" y="2088952"/>
            <a:ext cx="3711178" cy="668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100K+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6925628" y="3010376"/>
            <a:ext cx="225051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Resumes Generated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195298" y="3413046"/>
            <a:ext cx="3711178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resume tools have helped countless users craft compelling resumes.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10205" y="2088952"/>
            <a:ext cx="3711297" cy="668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90%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10210205" y="3010376"/>
            <a:ext cx="3711297" cy="562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Improved Job Application Outcomes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10205" y="3694271"/>
            <a:ext cx="3711297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have reported increased job interview rates and successful applications.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8202692" y="5374958"/>
            <a:ext cx="3711297" cy="668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80%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8933021" y="6296382"/>
            <a:ext cx="225051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 Savings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202692" y="6699052"/>
            <a:ext cx="3711297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tools have significantly reduced the time and effort required to create a resume.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94334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of AI in Career Development and Job Matching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936218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AI's role in career development is evolving rapidly. Expect personalized career guidance, AI-powered skills assessments, and seamless job matching platforms. This AI-driven transformation promises to reshape the future of work, empowering individuals to achieve their full potential.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2025-02-21T09:34:36Z</dcterms:created>
  <dcterms:modified xsi:type="dcterms:W3CDTF">2025-02-21T09:34:36Z</dcterms:modified>
</cp:coreProperties>
</file>